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1" r:id="rId2"/>
  </p:sldIdLst>
  <p:sldSz cx="7315200" cy="9144000"/>
  <p:notesSz cx="7010400" cy="9296400"/>
  <p:defaultTextStyle>
    <a:defPPr>
      <a:defRPr lang="en-US"/>
    </a:defPPr>
    <a:lvl1pPr marL="0" algn="l" defTabSz="528980" rtl="0" eaLnBrk="1" latinLnBrk="0" hangingPunct="1">
      <a:defRPr sz="1041" kern="1200">
        <a:solidFill>
          <a:schemeClr val="tx1"/>
        </a:solidFill>
        <a:latin typeface="+mn-lt"/>
        <a:ea typeface="+mn-ea"/>
        <a:cs typeface="+mn-cs"/>
      </a:defRPr>
    </a:lvl1pPr>
    <a:lvl2pPr marL="264490" algn="l" defTabSz="528980" rtl="0" eaLnBrk="1" latinLnBrk="0" hangingPunct="1">
      <a:defRPr sz="1041" kern="1200">
        <a:solidFill>
          <a:schemeClr val="tx1"/>
        </a:solidFill>
        <a:latin typeface="+mn-lt"/>
        <a:ea typeface="+mn-ea"/>
        <a:cs typeface="+mn-cs"/>
      </a:defRPr>
    </a:lvl2pPr>
    <a:lvl3pPr marL="528980" algn="l" defTabSz="528980" rtl="0" eaLnBrk="1" latinLnBrk="0" hangingPunct="1">
      <a:defRPr sz="1041" kern="1200">
        <a:solidFill>
          <a:schemeClr val="tx1"/>
        </a:solidFill>
        <a:latin typeface="+mn-lt"/>
        <a:ea typeface="+mn-ea"/>
        <a:cs typeface="+mn-cs"/>
      </a:defRPr>
    </a:lvl3pPr>
    <a:lvl4pPr marL="793471" algn="l" defTabSz="528980" rtl="0" eaLnBrk="1" latinLnBrk="0" hangingPunct="1">
      <a:defRPr sz="1041" kern="1200">
        <a:solidFill>
          <a:schemeClr val="tx1"/>
        </a:solidFill>
        <a:latin typeface="+mn-lt"/>
        <a:ea typeface="+mn-ea"/>
        <a:cs typeface="+mn-cs"/>
      </a:defRPr>
    </a:lvl4pPr>
    <a:lvl5pPr marL="1057961" algn="l" defTabSz="528980" rtl="0" eaLnBrk="1" latinLnBrk="0" hangingPunct="1">
      <a:defRPr sz="1041" kern="1200">
        <a:solidFill>
          <a:schemeClr val="tx1"/>
        </a:solidFill>
        <a:latin typeface="+mn-lt"/>
        <a:ea typeface="+mn-ea"/>
        <a:cs typeface="+mn-cs"/>
      </a:defRPr>
    </a:lvl5pPr>
    <a:lvl6pPr marL="1322451" algn="l" defTabSz="528980" rtl="0" eaLnBrk="1" latinLnBrk="0" hangingPunct="1">
      <a:defRPr sz="1041" kern="1200">
        <a:solidFill>
          <a:schemeClr val="tx1"/>
        </a:solidFill>
        <a:latin typeface="+mn-lt"/>
        <a:ea typeface="+mn-ea"/>
        <a:cs typeface="+mn-cs"/>
      </a:defRPr>
    </a:lvl6pPr>
    <a:lvl7pPr marL="1586941" algn="l" defTabSz="528980" rtl="0" eaLnBrk="1" latinLnBrk="0" hangingPunct="1">
      <a:defRPr sz="1041" kern="1200">
        <a:solidFill>
          <a:schemeClr val="tx1"/>
        </a:solidFill>
        <a:latin typeface="+mn-lt"/>
        <a:ea typeface="+mn-ea"/>
        <a:cs typeface="+mn-cs"/>
      </a:defRPr>
    </a:lvl7pPr>
    <a:lvl8pPr marL="1851431" algn="l" defTabSz="528980" rtl="0" eaLnBrk="1" latinLnBrk="0" hangingPunct="1">
      <a:defRPr sz="1041" kern="1200">
        <a:solidFill>
          <a:schemeClr val="tx1"/>
        </a:solidFill>
        <a:latin typeface="+mn-lt"/>
        <a:ea typeface="+mn-ea"/>
        <a:cs typeface="+mn-cs"/>
      </a:defRPr>
    </a:lvl8pPr>
    <a:lvl9pPr marL="2115922" algn="l" defTabSz="528980" rtl="0" eaLnBrk="1" latinLnBrk="0" hangingPunct="1">
      <a:defRPr sz="104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1D351"/>
    <a:srgbClr val="E9457A"/>
    <a:srgbClr val="785CAA"/>
    <a:srgbClr val="B4B4B4"/>
    <a:srgbClr val="344C96"/>
    <a:srgbClr val="09B7DC"/>
    <a:srgbClr val="78CB7B"/>
    <a:srgbClr val="F2D155"/>
    <a:srgbClr val="785BA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1227" autoAdjust="0"/>
    <p:restoredTop sz="98986" autoAdjust="0"/>
  </p:normalViewPr>
  <p:slideViewPr>
    <p:cSldViewPr snapToGrid="0">
      <p:cViewPr>
        <p:scale>
          <a:sx n="100" d="100"/>
          <a:sy n="100" d="100"/>
        </p:scale>
        <p:origin x="-792" y="1080"/>
      </p:cViewPr>
      <p:guideLst>
        <p:guide orient="horz" pos="2880"/>
        <p:guide pos="230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8640" y="1496484"/>
            <a:ext cx="6217920" cy="3183467"/>
          </a:xfrm>
        </p:spPr>
        <p:txBody>
          <a:bodyPr anchor="b"/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802717"/>
            <a:ext cx="5486400" cy="2207683"/>
          </a:xfrm>
        </p:spPr>
        <p:txBody>
          <a:bodyPr/>
          <a:lstStyle>
            <a:lvl1pPr marL="0" indent="0" algn="ctr">
              <a:buNone/>
              <a:defRPr sz="1920"/>
            </a:lvl1pPr>
            <a:lvl2pPr marL="365760" indent="0" algn="ctr">
              <a:buNone/>
              <a:defRPr sz="1600"/>
            </a:lvl2pPr>
            <a:lvl3pPr marL="731520" indent="0" algn="ctr">
              <a:buNone/>
              <a:defRPr sz="1440"/>
            </a:lvl3pPr>
            <a:lvl4pPr marL="1097280" indent="0" algn="ctr">
              <a:buNone/>
              <a:defRPr sz="1280"/>
            </a:lvl4pPr>
            <a:lvl5pPr marL="1463040" indent="0" algn="ctr">
              <a:buNone/>
              <a:defRPr sz="1280"/>
            </a:lvl5pPr>
            <a:lvl6pPr marL="1828800" indent="0" algn="ctr">
              <a:buNone/>
              <a:defRPr sz="1280"/>
            </a:lvl6pPr>
            <a:lvl7pPr marL="2194560" indent="0" algn="ctr">
              <a:buNone/>
              <a:defRPr sz="1280"/>
            </a:lvl7pPr>
            <a:lvl8pPr marL="2560320" indent="0" algn="ctr">
              <a:buNone/>
              <a:defRPr sz="1280"/>
            </a:lvl8pPr>
            <a:lvl9pPr marL="2926080" indent="0" algn="ctr">
              <a:buNone/>
              <a:defRPr sz="128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41B40-259D-4FA2-A413-26AF32D087BA}" type="datetimeFigureOut">
              <a:rPr lang="en-US" smtClean="0"/>
              <a:pPr/>
              <a:t>8/10/2018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CB731-1C25-4B03-903F-1548C363A0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01441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41B40-259D-4FA2-A413-26AF32D087BA}" type="datetimeFigureOut">
              <a:rPr lang="en-US" smtClean="0"/>
              <a:pPr/>
              <a:t>8/10/2018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CB731-1C25-4B03-903F-1548C363A0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70311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234940" y="486834"/>
            <a:ext cx="1577340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486834"/>
            <a:ext cx="4640580" cy="77491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41B40-259D-4FA2-A413-26AF32D087BA}" type="datetimeFigureOut">
              <a:rPr lang="en-US" smtClean="0"/>
              <a:pPr/>
              <a:t>8/10/2018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CB731-1C25-4B03-903F-1548C363A0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5553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41B40-259D-4FA2-A413-26AF32D087BA}" type="datetimeFigureOut">
              <a:rPr lang="en-US" smtClean="0"/>
              <a:pPr/>
              <a:t>8/10/2018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CB731-1C25-4B03-903F-1548C363A0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33716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9110" y="2279653"/>
            <a:ext cx="6309360" cy="3803649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9110" y="6119286"/>
            <a:ext cx="6309360" cy="2000249"/>
          </a:xfrm>
        </p:spPr>
        <p:txBody>
          <a:bodyPr/>
          <a:lstStyle>
            <a:lvl1pPr marL="0" indent="0">
              <a:buNone/>
              <a:defRPr sz="1920">
                <a:solidFill>
                  <a:schemeClr val="tx1"/>
                </a:solidFill>
              </a:defRPr>
            </a:lvl1pPr>
            <a:lvl2pPr marL="36576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73152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3pPr>
            <a:lvl4pPr marL="109728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4pPr>
            <a:lvl5pPr marL="146304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5pPr>
            <a:lvl6pPr marL="182880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6pPr>
            <a:lvl7pPr marL="219456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7pPr>
            <a:lvl8pPr marL="256032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8pPr>
            <a:lvl9pPr marL="292608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41B40-259D-4FA2-A413-26AF32D087BA}" type="datetimeFigureOut">
              <a:rPr lang="en-US" smtClean="0"/>
              <a:pPr/>
              <a:t>8/10/2018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CB731-1C25-4B03-903F-1548C363A0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58252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2434167"/>
            <a:ext cx="310896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03320" y="2434167"/>
            <a:ext cx="310896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41B40-259D-4FA2-A413-26AF32D087BA}" type="datetimeFigureOut">
              <a:rPr lang="en-US" smtClean="0"/>
              <a:pPr/>
              <a:t>8/10/2018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CB731-1C25-4B03-903F-1548C363A0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12941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486836"/>
            <a:ext cx="6309360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874" y="2241551"/>
            <a:ext cx="3094672" cy="1098549"/>
          </a:xfrm>
        </p:spPr>
        <p:txBody>
          <a:bodyPr anchor="b"/>
          <a:lstStyle>
            <a:lvl1pPr marL="0" indent="0">
              <a:buNone/>
              <a:defRPr sz="1920" b="1"/>
            </a:lvl1pPr>
            <a:lvl2pPr marL="365760" indent="0">
              <a:buNone/>
              <a:defRPr sz="1600" b="1"/>
            </a:lvl2pPr>
            <a:lvl3pPr marL="731520" indent="0">
              <a:buNone/>
              <a:defRPr sz="1440" b="1"/>
            </a:lvl3pPr>
            <a:lvl4pPr marL="1097280" indent="0">
              <a:buNone/>
              <a:defRPr sz="1280" b="1"/>
            </a:lvl4pPr>
            <a:lvl5pPr marL="1463040" indent="0">
              <a:buNone/>
              <a:defRPr sz="1280" b="1"/>
            </a:lvl5pPr>
            <a:lvl6pPr marL="1828800" indent="0">
              <a:buNone/>
              <a:defRPr sz="1280" b="1"/>
            </a:lvl6pPr>
            <a:lvl7pPr marL="2194560" indent="0">
              <a:buNone/>
              <a:defRPr sz="1280" b="1"/>
            </a:lvl7pPr>
            <a:lvl8pPr marL="2560320" indent="0">
              <a:buNone/>
              <a:defRPr sz="1280" b="1"/>
            </a:lvl8pPr>
            <a:lvl9pPr marL="2926080" indent="0">
              <a:buNone/>
              <a:defRPr sz="128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874" y="3340100"/>
            <a:ext cx="3094672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03320" y="2241551"/>
            <a:ext cx="3109913" cy="1098549"/>
          </a:xfrm>
        </p:spPr>
        <p:txBody>
          <a:bodyPr anchor="b"/>
          <a:lstStyle>
            <a:lvl1pPr marL="0" indent="0">
              <a:buNone/>
              <a:defRPr sz="1920" b="1"/>
            </a:lvl1pPr>
            <a:lvl2pPr marL="365760" indent="0">
              <a:buNone/>
              <a:defRPr sz="1600" b="1"/>
            </a:lvl2pPr>
            <a:lvl3pPr marL="731520" indent="0">
              <a:buNone/>
              <a:defRPr sz="1440" b="1"/>
            </a:lvl3pPr>
            <a:lvl4pPr marL="1097280" indent="0">
              <a:buNone/>
              <a:defRPr sz="1280" b="1"/>
            </a:lvl4pPr>
            <a:lvl5pPr marL="1463040" indent="0">
              <a:buNone/>
              <a:defRPr sz="1280" b="1"/>
            </a:lvl5pPr>
            <a:lvl6pPr marL="1828800" indent="0">
              <a:buNone/>
              <a:defRPr sz="1280" b="1"/>
            </a:lvl6pPr>
            <a:lvl7pPr marL="2194560" indent="0">
              <a:buNone/>
              <a:defRPr sz="1280" b="1"/>
            </a:lvl7pPr>
            <a:lvl8pPr marL="2560320" indent="0">
              <a:buNone/>
              <a:defRPr sz="1280" b="1"/>
            </a:lvl8pPr>
            <a:lvl9pPr marL="2926080" indent="0">
              <a:buNone/>
              <a:defRPr sz="128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03320" y="3340100"/>
            <a:ext cx="3109913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41B40-259D-4FA2-A413-26AF32D087BA}" type="datetimeFigureOut">
              <a:rPr lang="en-US" smtClean="0"/>
              <a:pPr/>
              <a:t>8/10/2018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CB731-1C25-4B03-903F-1548C363A0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98941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41B40-259D-4FA2-A413-26AF32D087BA}" type="datetimeFigureOut">
              <a:rPr lang="en-US" smtClean="0"/>
              <a:pPr/>
              <a:t>8/10/2018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CB731-1C25-4B03-903F-1548C363A0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3863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41B40-259D-4FA2-A413-26AF32D087BA}" type="datetimeFigureOut">
              <a:rPr lang="en-US" smtClean="0"/>
              <a:pPr/>
              <a:t>8/10/2018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CB731-1C25-4B03-903F-1548C363A0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08306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609600"/>
            <a:ext cx="2359342" cy="2133600"/>
          </a:xfrm>
        </p:spPr>
        <p:txBody>
          <a:bodyPr anchor="b"/>
          <a:lstStyle>
            <a:lvl1pPr>
              <a:defRPr sz="25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09913" y="1316569"/>
            <a:ext cx="3703320" cy="6498167"/>
          </a:xfrm>
        </p:spPr>
        <p:txBody>
          <a:bodyPr/>
          <a:lstStyle>
            <a:lvl1pPr>
              <a:defRPr sz="2560"/>
            </a:lvl1pPr>
            <a:lvl2pPr>
              <a:defRPr sz="2240"/>
            </a:lvl2pPr>
            <a:lvl3pPr>
              <a:defRPr sz="192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873" y="2743200"/>
            <a:ext cx="2359342" cy="5082117"/>
          </a:xfrm>
        </p:spPr>
        <p:txBody>
          <a:bodyPr/>
          <a:lstStyle>
            <a:lvl1pPr marL="0" indent="0">
              <a:buNone/>
              <a:defRPr sz="1280"/>
            </a:lvl1pPr>
            <a:lvl2pPr marL="365760" indent="0">
              <a:buNone/>
              <a:defRPr sz="1120"/>
            </a:lvl2pPr>
            <a:lvl3pPr marL="731520" indent="0">
              <a:buNone/>
              <a:defRPr sz="960"/>
            </a:lvl3pPr>
            <a:lvl4pPr marL="1097280" indent="0">
              <a:buNone/>
              <a:defRPr sz="800"/>
            </a:lvl4pPr>
            <a:lvl5pPr marL="1463040" indent="0">
              <a:buNone/>
              <a:defRPr sz="800"/>
            </a:lvl5pPr>
            <a:lvl6pPr marL="1828800" indent="0">
              <a:buNone/>
              <a:defRPr sz="800"/>
            </a:lvl6pPr>
            <a:lvl7pPr marL="2194560" indent="0">
              <a:buNone/>
              <a:defRPr sz="800"/>
            </a:lvl7pPr>
            <a:lvl8pPr marL="2560320" indent="0">
              <a:buNone/>
              <a:defRPr sz="800"/>
            </a:lvl8pPr>
            <a:lvl9pPr marL="2926080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41B40-259D-4FA2-A413-26AF32D087BA}" type="datetimeFigureOut">
              <a:rPr lang="en-US" smtClean="0"/>
              <a:pPr/>
              <a:t>8/10/2018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CB731-1C25-4B03-903F-1548C363A0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36240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609600"/>
            <a:ext cx="2359342" cy="2133600"/>
          </a:xfrm>
        </p:spPr>
        <p:txBody>
          <a:bodyPr anchor="b"/>
          <a:lstStyle>
            <a:lvl1pPr>
              <a:defRPr sz="25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109913" y="1316569"/>
            <a:ext cx="3703320" cy="6498167"/>
          </a:xfrm>
        </p:spPr>
        <p:txBody>
          <a:bodyPr anchor="t"/>
          <a:lstStyle>
            <a:lvl1pPr marL="0" indent="0">
              <a:buNone/>
              <a:defRPr sz="2560"/>
            </a:lvl1pPr>
            <a:lvl2pPr marL="365760" indent="0">
              <a:buNone/>
              <a:defRPr sz="2240"/>
            </a:lvl2pPr>
            <a:lvl3pPr marL="731520" indent="0">
              <a:buNone/>
              <a:defRPr sz="1920"/>
            </a:lvl3pPr>
            <a:lvl4pPr marL="1097280" indent="0">
              <a:buNone/>
              <a:defRPr sz="1600"/>
            </a:lvl4pPr>
            <a:lvl5pPr marL="1463040" indent="0">
              <a:buNone/>
              <a:defRPr sz="1600"/>
            </a:lvl5pPr>
            <a:lvl6pPr marL="1828800" indent="0">
              <a:buNone/>
              <a:defRPr sz="1600"/>
            </a:lvl6pPr>
            <a:lvl7pPr marL="2194560" indent="0">
              <a:buNone/>
              <a:defRPr sz="1600"/>
            </a:lvl7pPr>
            <a:lvl8pPr marL="2560320" indent="0">
              <a:buNone/>
              <a:defRPr sz="1600"/>
            </a:lvl8pPr>
            <a:lvl9pPr marL="292608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873" y="2743200"/>
            <a:ext cx="2359342" cy="5082117"/>
          </a:xfrm>
        </p:spPr>
        <p:txBody>
          <a:bodyPr/>
          <a:lstStyle>
            <a:lvl1pPr marL="0" indent="0">
              <a:buNone/>
              <a:defRPr sz="1280"/>
            </a:lvl1pPr>
            <a:lvl2pPr marL="365760" indent="0">
              <a:buNone/>
              <a:defRPr sz="1120"/>
            </a:lvl2pPr>
            <a:lvl3pPr marL="731520" indent="0">
              <a:buNone/>
              <a:defRPr sz="960"/>
            </a:lvl3pPr>
            <a:lvl4pPr marL="1097280" indent="0">
              <a:buNone/>
              <a:defRPr sz="800"/>
            </a:lvl4pPr>
            <a:lvl5pPr marL="1463040" indent="0">
              <a:buNone/>
              <a:defRPr sz="800"/>
            </a:lvl5pPr>
            <a:lvl6pPr marL="1828800" indent="0">
              <a:buNone/>
              <a:defRPr sz="800"/>
            </a:lvl6pPr>
            <a:lvl7pPr marL="2194560" indent="0">
              <a:buNone/>
              <a:defRPr sz="800"/>
            </a:lvl7pPr>
            <a:lvl8pPr marL="2560320" indent="0">
              <a:buNone/>
              <a:defRPr sz="800"/>
            </a:lvl8pPr>
            <a:lvl9pPr marL="2926080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41B40-259D-4FA2-A413-26AF32D087BA}" type="datetimeFigureOut">
              <a:rPr lang="en-US" smtClean="0"/>
              <a:pPr/>
              <a:t>8/10/2018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CB731-1C25-4B03-903F-1548C363A0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27152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2920" y="486836"/>
            <a:ext cx="6309360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2434167"/>
            <a:ext cx="6309360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2920" y="8475136"/>
            <a:ext cx="164592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241B40-259D-4FA2-A413-26AF32D087BA}" type="datetimeFigureOut">
              <a:rPr lang="en-US" smtClean="0"/>
              <a:pPr/>
              <a:t>8/10/2018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23160" y="8475136"/>
            <a:ext cx="246888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66360" y="8475136"/>
            <a:ext cx="164592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0CB731-1C25-4B03-903F-1548C363A0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37268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731520" rtl="0" eaLnBrk="1" latinLnBrk="0" hangingPunct="1">
        <a:lnSpc>
          <a:spcPct val="90000"/>
        </a:lnSpc>
        <a:spcBef>
          <a:spcPct val="0"/>
        </a:spcBef>
        <a:buNone/>
        <a:defRPr sz="35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73152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224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1pPr>
      <a:lvl2pPr marL="36576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7pPr>
      <a:lvl8pPr marL="256032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8pPr>
      <a:lvl9pPr marL="292608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sisd.net/" TargetMode="External"/><Relationship Id="rId7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7315200" cy="9144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24" name="TextBox 23"/>
          <p:cNvSpPr txBox="1"/>
          <p:nvPr/>
        </p:nvSpPr>
        <p:spPr>
          <a:xfrm>
            <a:off x="2032674" y="2283363"/>
            <a:ext cx="4663401" cy="1077218"/>
          </a:xfrm>
          <a:prstGeom prst="rect">
            <a:avLst/>
          </a:prstGeom>
          <a:noFill/>
          <a:ln w="57150">
            <a:solidFill>
              <a:srgbClr val="785BAD"/>
            </a:solidFill>
            <a:prstDash val="dashDot"/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Monotype Corsiva" pitchFamily="66" charset="0"/>
                <a:ea typeface="LLElementary2" panose="02000603000000000000" pitchFamily="2" charset="0"/>
              </a:rPr>
              <a:t>Hello. </a:t>
            </a:r>
            <a:r>
              <a:rPr lang="en-US" sz="1600" dirty="0">
                <a:latin typeface="Monotype Corsiva" pitchFamily="66" charset="0"/>
                <a:ea typeface="LLElementary2" panose="02000603000000000000" pitchFamily="2" charset="0"/>
              </a:rPr>
              <a:t>My Name is </a:t>
            </a:r>
            <a:r>
              <a:rPr lang="en-US" sz="1600" dirty="0" smtClean="0">
                <a:latin typeface="Monotype Corsiva" pitchFamily="66" charset="0"/>
                <a:ea typeface="LLElementary2" panose="02000603000000000000" pitchFamily="2" charset="0"/>
              </a:rPr>
              <a:t>Miss </a:t>
            </a:r>
            <a:r>
              <a:rPr lang="en-US" sz="1600" dirty="0" err="1" smtClean="0">
                <a:latin typeface="Monotype Corsiva" pitchFamily="66" charset="0"/>
                <a:ea typeface="LLElementary2" panose="02000603000000000000" pitchFamily="2" charset="0"/>
              </a:rPr>
              <a:t>Ruvalcaba</a:t>
            </a:r>
            <a:r>
              <a:rPr lang="en-US" sz="1600" dirty="0" smtClean="0">
                <a:latin typeface="Monotype Corsiva" pitchFamily="66" charset="0"/>
                <a:ea typeface="LLElementary2" panose="02000603000000000000" pitchFamily="2" charset="0"/>
              </a:rPr>
              <a:t>.  I </a:t>
            </a:r>
            <a:r>
              <a:rPr lang="en-US" sz="1600" dirty="0">
                <a:latin typeface="Monotype Corsiva" pitchFamily="66" charset="0"/>
                <a:ea typeface="LLElementary2" panose="02000603000000000000" pitchFamily="2" charset="0"/>
              </a:rPr>
              <a:t>will be your child’s </a:t>
            </a:r>
            <a:r>
              <a:rPr lang="en-US" sz="1600" dirty="0" smtClean="0">
                <a:latin typeface="Monotype Corsiva" pitchFamily="66" charset="0"/>
                <a:ea typeface="LLElementary2" panose="02000603000000000000" pitchFamily="2" charset="0"/>
              </a:rPr>
              <a:t>1st </a:t>
            </a:r>
            <a:r>
              <a:rPr lang="en-US" sz="1600" dirty="0">
                <a:latin typeface="Monotype Corsiva" pitchFamily="66" charset="0"/>
                <a:ea typeface="LLElementary2" panose="02000603000000000000" pitchFamily="2" charset="0"/>
              </a:rPr>
              <a:t>grade </a:t>
            </a:r>
            <a:r>
              <a:rPr lang="en-US" sz="1600" dirty="0" smtClean="0">
                <a:latin typeface="Monotype Corsiva" pitchFamily="66" charset="0"/>
                <a:ea typeface="LLElementary2" panose="02000603000000000000" pitchFamily="2" charset="0"/>
              </a:rPr>
              <a:t>Math &amp; Science teacher </a:t>
            </a:r>
            <a:r>
              <a:rPr lang="en-US" sz="1600" dirty="0">
                <a:latin typeface="Monotype Corsiva" pitchFamily="66" charset="0"/>
                <a:ea typeface="LLElementary2" panose="02000603000000000000" pitchFamily="2" charset="0"/>
              </a:rPr>
              <a:t>for the </a:t>
            </a:r>
            <a:r>
              <a:rPr lang="en-US" sz="1600" dirty="0" smtClean="0">
                <a:latin typeface="Monotype Corsiva" pitchFamily="66" charset="0"/>
                <a:ea typeface="LLElementary2" panose="02000603000000000000" pitchFamily="2" charset="0"/>
              </a:rPr>
              <a:t>2018-2019 school </a:t>
            </a:r>
            <a:r>
              <a:rPr lang="en-US" sz="1600" dirty="0">
                <a:latin typeface="Monotype Corsiva" pitchFamily="66" charset="0"/>
                <a:ea typeface="LLElementary2" panose="02000603000000000000" pitchFamily="2" charset="0"/>
              </a:rPr>
              <a:t>year! This will be my </a:t>
            </a:r>
            <a:r>
              <a:rPr lang="en-US" sz="1600" dirty="0" smtClean="0">
                <a:latin typeface="Monotype Corsiva" pitchFamily="66" charset="0"/>
                <a:ea typeface="LLElementary2" panose="02000603000000000000" pitchFamily="2" charset="0"/>
              </a:rPr>
              <a:t>1st year teaching. I am excited to be your child's first grade teacher!</a:t>
            </a:r>
            <a:endParaRPr lang="en-US" sz="1600" dirty="0">
              <a:latin typeface="Monotype Corsiva" pitchFamily="66" charset="0"/>
              <a:ea typeface="LLElementary2" panose="02000603000000000000" pitchFamily="2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708824" y="1878884"/>
            <a:ext cx="4626223" cy="405881"/>
          </a:xfrm>
          <a:prstGeom prst="rect">
            <a:avLst/>
          </a:prstGeom>
          <a:noFill/>
        </p:spPr>
        <p:txBody>
          <a:bodyPr wrap="square" lIns="51435" tIns="25718" rIns="51435" bIns="25718">
            <a:spAutoFit/>
          </a:bodyPr>
          <a:lstStyle/>
          <a:p>
            <a:pPr algn="ctr"/>
            <a:r>
              <a:rPr lang="en-US" sz="2300" dirty="0">
                <a:ln w="0"/>
                <a:effectLst>
                  <a:glow rad="101600">
                    <a:srgbClr val="785BAD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T</a:t>
            </a:r>
            <a:r>
              <a:rPr lang="en-US" sz="2300" dirty="0">
                <a:ln w="0"/>
                <a:effectLst>
                  <a:glow rad="101600">
                    <a:srgbClr val="E9457A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h</a:t>
            </a:r>
            <a:r>
              <a:rPr lang="en-US" sz="2300" dirty="0">
                <a:ln w="0"/>
                <a:effectLst>
                  <a:glow rad="101600">
                    <a:srgbClr val="F2D155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e</a:t>
            </a:r>
            <a:r>
              <a:rPr lang="en-US" sz="2300" dirty="0">
                <a:ln w="0"/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 </a:t>
            </a:r>
            <a:r>
              <a:rPr lang="en-US" sz="2300" dirty="0">
                <a:ln w="0"/>
                <a:effectLst>
                  <a:glow rad="101600">
                    <a:srgbClr val="78CB7B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B</a:t>
            </a:r>
            <a:r>
              <a:rPr lang="en-US" sz="2300" dirty="0">
                <a:ln w="0"/>
                <a:effectLst>
                  <a:glow rad="101600">
                    <a:srgbClr val="09B7DC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a</a:t>
            </a:r>
            <a:r>
              <a:rPr lang="en-US" sz="2300" dirty="0">
                <a:ln w="0"/>
                <a:effectLst>
                  <a:glow rad="101600">
                    <a:srgbClr val="344C96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s</a:t>
            </a:r>
            <a:r>
              <a:rPr lang="en-US" sz="2300" dirty="0">
                <a:ln w="0"/>
                <a:effectLst>
                  <a:glow rad="101600">
                    <a:srgbClr val="B4B4B4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i</a:t>
            </a:r>
            <a:r>
              <a:rPr lang="en-US" sz="2300" dirty="0">
                <a:ln w="0"/>
                <a:effectLst>
                  <a:glow rad="101600">
                    <a:srgbClr val="785CAA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c</a:t>
            </a:r>
            <a:r>
              <a:rPr lang="en-US" sz="2300" dirty="0">
                <a:ln w="0"/>
                <a:effectLst>
                  <a:glow rad="101600">
                    <a:srgbClr val="E9457A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s</a:t>
            </a:r>
            <a:r>
              <a:rPr lang="en-US" sz="2300" dirty="0">
                <a:ln w="0"/>
                <a:effectLst>
                  <a:glow rad="101600">
                    <a:srgbClr val="F1D351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!</a:t>
            </a:r>
          </a:p>
        </p:txBody>
      </p:sp>
      <p:sp>
        <p:nvSpPr>
          <p:cNvPr id="26" name="Rectangle 25"/>
          <p:cNvSpPr/>
          <p:nvPr/>
        </p:nvSpPr>
        <p:spPr>
          <a:xfrm>
            <a:off x="1442558" y="5869459"/>
            <a:ext cx="3147684" cy="482825"/>
          </a:xfrm>
          <a:prstGeom prst="rect">
            <a:avLst/>
          </a:prstGeom>
          <a:noFill/>
        </p:spPr>
        <p:txBody>
          <a:bodyPr wrap="square" lIns="51435" tIns="25718" rIns="51435" bIns="25718">
            <a:spAutoFit/>
          </a:bodyPr>
          <a:lstStyle/>
          <a:p>
            <a:pPr algn="ctr"/>
            <a:r>
              <a:rPr lang="en-US" sz="2800" dirty="0">
                <a:ln w="0"/>
                <a:effectLst>
                  <a:glow rad="101600">
                    <a:srgbClr val="785BAD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M</a:t>
            </a:r>
            <a:r>
              <a:rPr lang="en-US" sz="2800" dirty="0">
                <a:ln w="0"/>
                <a:effectLst>
                  <a:glow rad="101600">
                    <a:srgbClr val="E9457A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Y </a:t>
            </a:r>
            <a:r>
              <a:rPr lang="en-US" sz="2800" dirty="0" smtClean="0">
                <a:ln w="0"/>
                <a:effectLst>
                  <a:glow rad="101600">
                    <a:srgbClr val="F2D155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E</a:t>
            </a:r>
            <a:r>
              <a:rPr lang="en-US" sz="2800" dirty="0" smtClean="0">
                <a:ln w="0"/>
                <a:effectLst>
                  <a:glow rad="101600">
                    <a:srgbClr val="78CB7B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D</a:t>
            </a:r>
            <a:r>
              <a:rPr lang="en-US" sz="2800" dirty="0" smtClean="0">
                <a:ln w="0"/>
                <a:effectLst>
                  <a:glow rad="101600">
                    <a:srgbClr val="09B7DC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U</a:t>
            </a:r>
            <a:r>
              <a:rPr lang="en-US" sz="2800" dirty="0" smtClean="0">
                <a:ln w="0"/>
                <a:effectLst>
                  <a:glow rad="101600">
                    <a:srgbClr val="344C96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C</a:t>
            </a:r>
            <a:r>
              <a:rPr lang="en-US" sz="2800" dirty="0" smtClean="0">
                <a:ln w="0"/>
                <a:effectLst>
                  <a:glow rad="101600">
                    <a:srgbClr val="B4B4B4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A</a:t>
            </a:r>
            <a:r>
              <a:rPr lang="en-US" sz="2800" dirty="0" smtClean="0">
                <a:ln w="0"/>
                <a:effectLst>
                  <a:glow rad="101600">
                    <a:srgbClr val="785CAA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T</a:t>
            </a:r>
            <a:r>
              <a:rPr lang="en-US" sz="2800" dirty="0" smtClean="0">
                <a:ln w="0"/>
                <a:effectLst>
                  <a:glow rad="101600">
                    <a:srgbClr val="E9457A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I</a:t>
            </a:r>
            <a:r>
              <a:rPr lang="en-US" sz="2800" dirty="0" smtClean="0">
                <a:ln w="0"/>
                <a:effectLst>
                  <a:glow rad="101600">
                    <a:srgbClr val="F1D351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O</a:t>
            </a:r>
            <a:r>
              <a:rPr lang="en-US" sz="2800" dirty="0" smtClean="0">
                <a:ln w="0"/>
                <a:effectLst>
                  <a:glow rad="101600">
                    <a:srgbClr val="78CB7B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N</a:t>
            </a:r>
            <a:r>
              <a:rPr lang="en-US" sz="2800" dirty="0" smtClean="0">
                <a:ln w="0"/>
                <a:effectLst>
                  <a:glow rad="101600">
                    <a:srgbClr val="09B7DC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!</a:t>
            </a:r>
            <a:endParaRPr lang="en-US" sz="2800" dirty="0">
              <a:ln w="0"/>
              <a:effectLst>
                <a:glow rad="101600">
                  <a:srgbClr val="F1D351"/>
                </a:glow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KG Summer Storm Rough" panose="02000000000000000000" pitchFamily="2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423508" y="6215501"/>
            <a:ext cx="3192091" cy="1046440"/>
          </a:xfrm>
          <a:prstGeom prst="rect">
            <a:avLst/>
          </a:prstGeom>
          <a:noFill/>
          <a:ln w="57150">
            <a:solidFill>
              <a:srgbClr val="F3D252"/>
            </a:solidFill>
            <a:prstDash val="dashDot"/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Monotype Corsiva" pitchFamily="66" charset="0"/>
                <a:ea typeface="LLElementary2" panose="02000603000000000000" pitchFamily="2" charset="0"/>
              </a:rPr>
              <a:t>I have a Bachelor’s Degree in Civil Engineering from </a:t>
            </a:r>
            <a:r>
              <a:rPr lang="en-US" sz="1600" dirty="0" smtClean="0">
                <a:latin typeface="Monotype Corsiva" pitchFamily="66" charset="0"/>
                <a:ea typeface="LLElementary2" panose="02000603000000000000" pitchFamily="2" charset="0"/>
              </a:rPr>
              <a:t>University of Texas at El Paso.</a:t>
            </a:r>
            <a:endParaRPr lang="en-US" sz="1600" dirty="0" smtClean="0">
              <a:latin typeface="Monotype Corsiva" pitchFamily="66" charset="0"/>
              <a:ea typeface="LLElementary2" panose="02000603000000000000" pitchFamily="2" charset="0"/>
            </a:endParaRPr>
          </a:p>
          <a:p>
            <a:endParaRPr lang="en-US" sz="1400" dirty="0">
              <a:latin typeface="Monotype Corsiva" pitchFamily="66" charset="0"/>
              <a:ea typeface="LLElementary2" panose="02000603000000000000" pitchFamily="2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298157" y="3967007"/>
            <a:ext cx="3040445" cy="482825"/>
          </a:xfrm>
          <a:prstGeom prst="rect">
            <a:avLst/>
          </a:prstGeom>
          <a:noFill/>
        </p:spPr>
        <p:txBody>
          <a:bodyPr wrap="square" lIns="51435" tIns="25718" rIns="51435" bIns="25718">
            <a:spAutoFit/>
          </a:bodyPr>
          <a:lstStyle/>
          <a:p>
            <a:pPr algn="ctr"/>
            <a:r>
              <a:rPr lang="en-US" sz="2800" dirty="0" smtClean="0">
                <a:ln w="0"/>
                <a:effectLst>
                  <a:glow rad="101600">
                    <a:srgbClr val="785BAD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M</a:t>
            </a:r>
            <a:r>
              <a:rPr lang="en-US" sz="2800" dirty="0" smtClean="0">
                <a:ln w="0"/>
                <a:effectLst>
                  <a:glow rad="101600">
                    <a:srgbClr val="E9457A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Y </a:t>
            </a:r>
            <a:r>
              <a:rPr lang="en-US" sz="2800" dirty="0" smtClean="0">
                <a:ln w="0"/>
                <a:effectLst>
                  <a:glow rad="101600">
                    <a:srgbClr val="F2D155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C</a:t>
            </a:r>
            <a:r>
              <a:rPr lang="en-US" sz="2800" dirty="0" smtClean="0">
                <a:ln w="0"/>
                <a:effectLst>
                  <a:glow rad="101600">
                    <a:srgbClr val="78CB7B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H</a:t>
            </a:r>
            <a:r>
              <a:rPr lang="en-US" sz="2800" dirty="0" smtClean="0">
                <a:ln w="0"/>
                <a:effectLst>
                  <a:glow rad="101600">
                    <a:srgbClr val="09B7DC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I</a:t>
            </a:r>
            <a:r>
              <a:rPr lang="en-US" sz="2800" dirty="0" smtClean="0">
                <a:ln w="0"/>
                <a:effectLst>
                  <a:glow rad="101600">
                    <a:srgbClr val="344C96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L</a:t>
            </a:r>
            <a:r>
              <a:rPr lang="en-US" sz="2800" dirty="0" smtClean="0">
                <a:ln w="0"/>
                <a:effectLst>
                  <a:glow rad="101600">
                    <a:srgbClr val="B4B4B4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D</a:t>
            </a:r>
            <a:r>
              <a:rPr lang="en-US" sz="2800" dirty="0" smtClean="0">
                <a:ln w="0"/>
                <a:effectLst>
                  <a:glow rad="101600">
                    <a:srgbClr val="785CAA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H</a:t>
            </a:r>
            <a:r>
              <a:rPr lang="en-US" sz="2800" dirty="0" smtClean="0">
                <a:ln w="0"/>
                <a:effectLst>
                  <a:glow rad="101600">
                    <a:srgbClr val="E9457A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O</a:t>
            </a:r>
            <a:r>
              <a:rPr lang="en-US" sz="2800" dirty="0" smtClean="0">
                <a:ln w="0"/>
                <a:effectLst>
                  <a:glow rad="101600">
                    <a:srgbClr val="F1D351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O</a:t>
            </a:r>
            <a:r>
              <a:rPr lang="en-US" sz="2800" dirty="0" smtClean="0">
                <a:ln w="0"/>
                <a:effectLst>
                  <a:glow rad="101600">
                    <a:srgbClr val="78CB7B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D</a:t>
            </a:r>
            <a:r>
              <a:rPr lang="en-US" sz="2800" dirty="0" smtClean="0">
                <a:ln w="0"/>
                <a:effectLst>
                  <a:glow rad="101600">
                    <a:srgbClr val="09B7DC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!</a:t>
            </a:r>
            <a:endParaRPr lang="en-US" sz="2800" dirty="0">
              <a:ln w="0"/>
              <a:effectLst>
                <a:glow rad="101600">
                  <a:srgbClr val="F1D351"/>
                </a:glow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KG Summer Storm Rough" panose="02000000000000000000" pitchFamily="2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90500" y="4323455"/>
            <a:ext cx="3533776" cy="1261884"/>
          </a:xfrm>
          <a:prstGeom prst="rect">
            <a:avLst/>
          </a:prstGeom>
          <a:noFill/>
          <a:ln w="57150">
            <a:solidFill>
              <a:srgbClr val="78CB7D"/>
            </a:solidFill>
            <a:prstDash val="dashDot"/>
          </a:ln>
        </p:spPr>
        <p:txBody>
          <a:bodyPr wrap="square" rtlCol="0">
            <a:spAutoFit/>
          </a:bodyPr>
          <a:lstStyle/>
          <a:p>
            <a:endParaRPr lang="en-US" sz="1400" b="1" dirty="0" smtClean="0">
              <a:latin typeface="Bradley Hand ITC" pitchFamily="66" charset="0"/>
              <a:ea typeface="LLElementary2" panose="02000603000000000000" pitchFamily="2" charset="0"/>
            </a:endParaRPr>
          </a:p>
          <a:p>
            <a:r>
              <a:rPr lang="en-US" sz="1600" b="1" dirty="0" smtClean="0">
                <a:latin typeface="Bradley Hand ITC" pitchFamily="66" charset="0"/>
                <a:ea typeface="LLElementary2" panose="02000603000000000000" pitchFamily="2" charset="0"/>
              </a:rPr>
              <a:t>I </a:t>
            </a:r>
            <a:r>
              <a:rPr lang="en-US" sz="1600" b="1" dirty="0">
                <a:latin typeface="Bradley Hand ITC" pitchFamily="66" charset="0"/>
                <a:ea typeface="LLElementary2" panose="02000603000000000000" pitchFamily="2" charset="0"/>
              </a:rPr>
              <a:t>grew up </a:t>
            </a:r>
            <a:r>
              <a:rPr lang="en-US" sz="1600" b="1" dirty="0" smtClean="0">
                <a:latin typeface="Bradley Hand ITC" pitchFamily="66" charset="0"/>
                <a:ea typeface="LLElementary2" panose="02000603000000000000" pitchFamily="2" charset="0"/>
              </a:rPr>
              <a:t>in El Paso, TX and recently moved here. I have one brother and one sister.</a:t>
            </a:r>
          </a:p>
          <a:p>
            <a:endParaRPr lang="en-US" sz="1400" b="1" dirty="0">
              <a:latin typeface="Bradley Hand ITC" pitchFamily="66" charset="0"/>
              <a:ea typeface="LLElementary2" panose="02000603000000000000" pitchFamily="2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194555" y="7403434"/>
            <a:ext cx="2833500" cy="482825"/>
          </a:xfrm>
          <a:prstGeom prst="rect">
            <a:avLst/>
          </a:prstGeom>
          <a:noFill/>
        </p:spPr>
        <p:txBody>
          <a:bodyPr wrap="square" lIns="51435" tIns="25718" rIns="51435" bIns="25718">
            <a:spAutoFit/>
          </a:bodyPr>
          <a:lstStyle/>
          <a:p>
            <a:pPr algn="ctr"/>
            <a:r>
              <a:rPr lang="en-US" sz="2800" dirty="0" smtClean="0">
                <a:ln w="0"/>
                <a:effectLst>
                  <a:glow rad="101600">
                    <a:srgbClr val="785BAD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C</a:t>
            </a:r>
            <a:r>
              <a:rPr lang="en-US" sz="2800" dirty="0" smtClean="0">
                <a:ln w="0"/>
                <a:effectLst>
                  <a:glow rad="101600">
                    <a:srgbClr val="E9457A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O</a:t>
            </a:r>
            <a:r>
              <a:rPr lang="en-US" sz="2800" dirty="0" smtClean="0">
                <a:ln w="0"/>
                <a:effectLst>
                  <a:glow rad="101600">
                    <a:srgbClr val="F2D155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N</a:t>
            </a:r>
            <a:r>
              <a:rPr lang="en-US" sz="2800" dirty="0" smtClean="0">
                <a:ln w="0"/>
                <a:effectLst>
                  <a:glow rad="101600">
                    <a:srgbClr val="78CB7B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T</a:t>
            </a:r>
            <a:r>
              <a:rPr lang="en-US" sz="2800" dirty="0" smtClean="0">
                <a:ln w="0"/>
                <a:effectLst>
                  <a:glow rad="101600">
                    <a:srgbClr val="09B7DC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A</a:t>
            </a:r>
            <a:r>
              <a:rPr lang="en-US" sz="2800" dirty="0" smtClean="0">
                <a:ln w="0"/>
                <a:effectLst>
                  <a:glow rad="101600">
                    <a:srgbClr val="344C96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C</a:t>
            </a:r>
            <a:r>
              <a:rPr lang="en-US" sz="2800" dirty="0" smtClean="0">
                <a:ln w="0"/>
                <a:effectLst>
                  <a:glow rad="101600">
                    <a:srgbClr val="B4B4B4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T </a:t>
            </a:r>
            <a:r>
              <a:rPr lang="en-US" sz="2800" dirty="0" smtClean="0">
                <a:ln w="0"/>
                <a:effectLst>
                  <a:glow rad="101600">
                    <a:srgbClr val="785CAA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M</a:t>
            </a:r>
            <a:r>
              <a:rPr lang="en-US" sz="2800" dirty="0" smtClean="0">
                <a:ln w="0"/>
                <a:effectLst>
                  <a:glow rad="101600">
                    <a:srgbClr val="E9457A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E</a:t>
            </a:r>
            <a:r>
              <a:rPr lang="en-US" sz="2800" dirty="0" smtClean="0">
                <a:ln w="0"/>
                <a:effectLst>
                  <a:glow rad="101600">
                    <a:srgbClr val="F1D351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!</a:t>
            </a:r>
            <a:endParaRPr lang="en-US" sz="2800" dirty="0">
              <a:ln w="0"/>
              <a:effectLst>
                <a:glow rad="101600">
                  <a:srgbClr val="F1D351"/>
                </a:glow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KG Summer Storm Rough" panose="02000000000000000000" pitchFamily="2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55999" y="7848962"/>
            <a:ext cx="2862531" cy="954107"/>
          </a:xfrm>
          <a:prstGeom prst="rect">
            <a:avLst/>
          </a:prstGeom>
          <a:noFill/>
          <a:ln w="57150">
            <a:solidFill>
              <a:srgbClr val="08B7DD"/>
            </a:solidFill>
            <a:prstDash val="dashDot"/>
          </a:ln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KG Miss Kindy Chunky" panose="02000000000000000000" pitchFamily="2" charset="0"/>
                <a:ea typeface="LLElementary2" panose="02000603000000000000" pitchFamily="2" charset="0"/>
              </a:rPr>
              <a:t>Email</a:t>
            </a:r>
            <a:r>
              <a:rPr lang="en-US" sz="1400" dirty="0">
                <a:latin typeface="KG Miss Kindy Chunky" panose="02000000000000000000" pitchFamily="2" charset="0"/>
                <a:ea typeface="LLElementary2" panose="02000603000000000000" pitchFamily="2" charset="0"/>
              </a:rPr>
              <a:t>: </a:t>
            </a:r>
            <a:r>
              <a:rPr lang="en-US" sz="1400" dirty="0" smtClean="0">
                <a:latin typeface="KG Miss Kindy Chunky" panose="02000000000000000000" pitchFamily="2" charset="0"/>
                <a:ea typeface="LLElementary2" panose="02000603000000000000" pitchFamily="2" charset="0"/>
              </a:rPr>
              <a:t>damaris.ruvalcaba@fsisd.net </a:t>
            </a:r>
            <a:endParaRPr lang="en-US" sz="1400" dirty="0">
              <a:latin typeface="KG Miss Kindy Chunky" panose="02000000000000000000" pitchFamily="2" charset="0"/>
              <a:ea typeface="LLElementary2" panose="02000603000000000000" pitchFamily="2" charset="0"/>
            </a:endParaRPr>
          </a:p>
          <a:p>
            <a:r>
              <a:rPr lang="en-US" sz="1400" b="1" dirty="0" smtClean="0">
                <a:latin typeface="KG Miss Kindy Chunky" panose="02000000000000000000" pitchFamily="2" charset="0"/>
                <a:ea typeface="LLElementary2" panose="02000603000000000000" pitchFamily="2" charset="0"/>
              </a:rPr>
              <a:t>Class</a:t>
            </a:r>
            <a:r>
              <a:rPr lang="en-US" sz="1400" dirty="0" smtClean="0">
                <a:latin typeface="KG Miss Kindy Chunky" panose="02000000000000000000" pitchFamily="2" charset="0"/>
                <a:ea typeface="LLElementary2" panose="02000603000000000000" pitchFamily="2" charset="0"/>
              </a:rPr>
              <a:t> </a:t>
            </a:r>
            <a:r>
              <a:rPr lang="en-US" sz="1400" b="1" dirty="0" smtClean="0">
                <a:latin typeface="KG Miss Kindy Chunky" panose="02000000000000000000" pitchFamily="2" charset="0"/>
                <a:ea typeface="LLElementary2" panose="02000603000000000000" pitchFamily="2" charset="0"/>
              </a:rPr>
              <a:t>Webpage</a:t>
            </a:r>
            <a:r>
              <a:rPr lang="en-US" sz="1400" dirty="0">
                <a:latin typeface="KG Miss Kindy Chunky" panose="02000000000000000000" pitchFamily="2" charset="0"/>
                <a:ea typeface="LLElementary2" panose="02000603000000000000" pitchFamily="2" charset="0"/>
              </a:rPr>
              <a:t>: </a:t>
            </a:r>
            <a:r>
              <a:rPr lang="en-US" sz="1400" dirty="0" smtClean="0">
                <a:latin typeface="KG Miss Kindy Chunky" panose="02000000000000000000" pitchFamily="2" charset="0"/>
                <a:ea typeface="LLElementary2" panose="02000603000000000000" pitchFamily="2" charset="0"/>
                <a:hlinkClick r:id="rId3"/>
              </a:rPr>
              <a:t>www.fsisd.net</a:t>
            </a:r>
            <a:r>
              <a:rPr lang="en-US" sz="1400" dirty="0" smtClean="0">
                <a:latin typeface="KG Miss Kindy Chunky" panose="02000000000000000000" pitchFamily="2" charset="0"/>
                <a:ea typeface="LLElementary2" panose="02000603000000000000" pitchFamily="2" charset="0"/>
              </a:rPr>
              <a:t> </a:t>
            </a:r>
            <a:endParaRPr lang="en-US" sz="1400" dirty="0">
              <a:latin typeface="KG Miss Kindy Chunky" panose="02000000000000000000" pitchFamily="2" charset="0"/>
              <a:ea typeface="LLElementary2" panose="02000603000000000000" pitchFamily="2" charset="0"/>
            </a:endParaRPr>
          </a:p>
          <a:p>
            <a:r>
              <a:rPr lang="en-US" sz="1400" b="1" dirty="0">
                <a:latin typeface="KG Miss Kindy Chunky" panose="02000000000000000000" pitchFamily="2" charset="0"/>
                <a:ea typeface="LLElementary2" panose="02000603000000000000" pitchFamily="2" charset="0"/>
              </a:rPr>
              <a:t>School</a:t>
            </a:r>
            <a:r>
              <a:rPr lang="en-US" sz="1400" dirty="0">
                <a:latin typeface="KG Miss Kindy Chunky" panose="02000000000000000000" pitchFamily="2" charset="0"/>
                <a:ea typeface="LLElementary2" panose="02000603000000000000" pitchFamily="2" charset="0"/>
              </a:rPr>
              <a:t> </a:t>
            </a:r>
            <a:r>
              <a:rPr lang="en-US" sz="1400" b="1" dirty="0">
                <a:latin typeface="KG Miss Kindy Chunky" panose="02000000000000000000" pitchFamily="2" charset="0"/>
                <a:ea typeface="LLElementary2" panose="02000603000000000000" pitchFamily="2" charset="0"/>
              </a:rPr>
              <a:t>Phone</a:t>
            </a:r>
            <a:r>
              <a:rPr lang="en-US" sz="1400" dirty="0">
                <a:latin typeface="KG Miss Kindy Chunky" panose="02000000000000000000" pitchFamily="2" charset="0"/>
                <a:ea typeface="LLElementary2" panose="02000603000000000000" pitchFamily="2" charset="0"/>
              </a:rPr>
              <a:t> </a:t>
            </a:r>
            <a:r>
              <a:rPr lang="en-US" sz="1400" b="1" dirty="0">
                <a:latin typeface="KG Miss Kindy Chunky" panose="02000000000000000000" pitchFamily="2" charset="0"/>
                <a:ea typeface="LLElementary2" panose="02000603000000000000" pitchFamily="2" charset="0"/>
              </a:rPr>
              <a:t>Number</a:t>
            </a:r>
            <a:r>
              <a:rPr lang="en-US" sz="1400" dirty="0">
                <a:latin typeface="KG Miss Kindy Chunky" panose="02000000000000000000" pitchFamily="2" charset="0"/>
                <a:ea typeface="LLElementary2" panose="02000603000000000000" pitchFamily="2" charset="0"/>
              </a:rPr>
              <a:t>: </a:t>
            </a:r>
            <a:r>
              <a:rPr lang="en-US" sz="1400" dirty="0" smtClean="0">
                <a:latin typeface="KG Miss Kindy Chunky" panose="02000000000000000000" pitchFamily="2" charset="0"/>
                <a:ea typeface="LLElementary2" panose="02000603000000000000" pitchFamily="2" charset="0"/>
              </a:rPr>
              <a:t>(432)336-4161</a:t>
            </a:r>
            <a:br>
              <a:rPr lang="en-US" sz="1400" dirty="0" smtClean="0">
                <a:latin typeface="KG Miss Kindy Chunky" panose="02000000000000000000" pitchFamily="2" charset="0"/>
                <a:ea typeface="LLElementary2" panose="02000603000000000000" pitchFamily="2" charset="0"/>
              </a:rPr>
            </a:br>
            <a:r>
              <a:rPr lang="en-US" sz="1400" dirty="0" smtClean="0">
                <a:latin typeface="KG Miss Kindy Chunky" panose="02000000000000000000" pitchFamily="2" charset="0"/>
                <a:ea typeface="LLElementary2" panose="02000603000000000000" pitchFamily="2" charset="0"/>
              </a:rPr>
              <a:t>You </a:t>
            </a:r>
            <a:r>
              <a:rPr lang="en-US" sz="1400" dirty="0">
                <a:latin typeface="KG Miss Kindy Chunky" panose="02000000000000000000" pitchFamily="2" charset="0"/>
                <a:ea typeface="LLElementary2" panose="02000603000000000000" pitchFamily="2" charset="0"/>
              </a:rPr>
              <a:t>can also write a note in your child’s agenda! </a:t>
            </a:r>
          </a:p>
        </p:txBody>
      </p:sp>
      <p:pic>
        <p:nvPicPr>
          <p:cNvPr id="47" name="Picture 8" descr="http://openclipart.org/image/800px/svg_to_png/174008/contact2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75673" y="7669654"/>
            <a:ext cx="1597077" cy="1317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8" name="Rectangle 47"/>
          <p:cNvSpPr/>
          <p:nvPr/>
        </p:nvSpPr>
        <p:spPr>
          <a:xfrm>
            <a:off x="4874770" y="5123561"/>
            <a:ext cx="2271988" cy="328937"/>
          </a:xfrm>
          <a:prstGeom prst="rect">
            <a:avLst/>
          </a:prstGeom>
          <a:noFill/>
        </p:spPr>
        <p:txBody>
          <a:bodyPr wrap="square" lIns="51435" tIns="25718" rIns="51435" bIns="25718">
            <a:spAutoFit/>
          </a:bodyPr>
          <a:lstStyle/>
          <a:p>
            <a:pPr algn="ctr"/>
            <a:r>
              <a:rPr lang="en-US" sz="1800" dirty="0">
                <a:ln w="0"/>
                <a:effectLst>
                  <a:glow rad="101600">
                    <a:srgbClr val="785BAD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M</a:t>
            </a:r>
            <a:r>
              <a:rPr lang="en-US" sz="1800" dirty="0">
                <a:ln w="0"/>
                <a:effectLst>
                  <a:glow rad="101600">
                    <a:srgbClr val="E9457A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Y </a:t>
            </a:r>
            <a:r>
              <a:rPr lang="en-US" sz="1800" dirty="0" smtClean="0">
                <a:ln w="0"/>
                <a:effectLst>
                  <a:glow rad="101600">
                    <a:srgbClr val="F2D155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F</a:t>
            </a:r>
            <a:r>
              <a:rPr lang="en-US" sz="1800" dirty="0" smtClean="0">
                <a:ln w="0"/>
                <a:effectLst>
                  <a:glow rad="101600">
                    <a:srgbClr val="78CB7B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A</a:t>
            </a:r>
            <a:r>
              <a:rPr lang="en-US" sz="1800" dirty="0" smtClean="0">
                <a:ln w="0"/>
                <a:effectLst>
                  <a:glow rad="101600">
                    <a:srgbClr val="09B7DC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V</a:t>
            </a:r>
            <a:r>
              <a:rPr lang="en-US" sz="1800" dirty="0" smtClean="0">
                <a:ln w="0"/>
                <a:effectLst>
                  <a:glow rad="101600">
                    <a:srgbClr val="344C96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O</a:t>
            </a:r>
            <a:r>
              <a:rPr lang="en-US" sz="1800" dirty="0" smtClean="0">
                <a:ln w="0"/>
                <a:effectLst>
                  <a:glow rad="101600">
                    <a:srgbClr val="B4B4B4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R</a:t>
            </a:r>
            <a:r>
              <a:rPr lang="en-US" sz="1800" dirty="0" smtClean="0">
                <a:ln w="0"/>
                <a:effectLst>
                  <a:glow rad="101600">
                    <a:srgbClr val="785CAA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I</a:t>
            </a:r>
            <a:r>
              <a:rPr lang="en-US" sz="1800" dirty="0" smtClean="0">
                <a:ln w="0"/>
                <a:effectLst>
                  <a:glow rad="101600">
                    <a:srgbClr val="E9457A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T</a:t>
            </a:r>
            <a:r>
              <a:rPr lang="en-US" sz="1800" dirty="0" smtClean="0">
                <a:ln w="0"/>
                <a:effectLst>
                  <a:glow rad="101600">
                    <a:srgbClr val="F1D351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E</a:t>
            </a:r>
            <a:r>
              <a:rPr lang="en-US" sz="1800" dirty="0" smtClean="0">
                <a:ln w="0"/>
                <a:effectLst>
                  <a:glow rad="101600">
                    <a:srgbClr val="78CB7B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S</a:t>
            </a:r>
            <a:r>
              <a:rPr lang="en-US" sz="1800" dirty="0" smtClean="0">
                <a:ln w="0"/>
                <a:effectLst>
                  <a:glow rad="101600">
                    <a:srgbClr val="09B7DC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!</a:t>
            </a:r>
            <a:endParaRPr lang="en-US" sz="1800" dirty="0">
              <a:ln w="0"/>
              <a:effectLst>
                <a:glow rad="101600">
                  <a:srgbClr val="F1D351"/>
                </a:glow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KG Summer Storm Rough" panose="02000000000000000000" pitchFamily="2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4814888" y="5389324"/>
            <a:ext cx="2203772" cy="3323987"/>
          </a:xfrm>
          <a:prstGeom prst="rect">
            <a:avLst/>
          </a:prstGeom>
          <a:noFill/>
          <a:ln w="57150">
            <a:solidFill>
              <a:srgbClr val="E94579"/>
            </a:solidFill>
            <a:prstDash val="dashDot"/>
          </a:ln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Harrington" pitchFamily="82" charset="0"/>
                <a:ea typeface="LLElementary2" panose="02000603000000000000" pitchFamily="2" charset="0"/>
              </a:rPr>
              <a:t>Food</a:t>
            </a:r>
            <a:r>
              <a:rPr lang="en-US" sz="1400" b="1" dirty="0" smtClean="0">
                <a:latin typeface="Harrington" pitchFamily="82" charset="0"/>
                <a:ea typeface="LLElementary2" panose="02000603000000000000" pitchFamily="2" charset="0"/>
              </a:rPr>
              <a:t>: </a:t>
            </a:r>
            <a:r>
              <a:rPr lang="en-US" sz="1400" dirty="0" err="1" smtClean="0">
                <a:latin typeface="Harrington" pitchFamily="82" charset="0"/>
                <a:ea typeface="LLElementary2" panose="02000603000000000000" pitchFamily="2" charset="0"/>
              </a:rPr>
              <a:t>Suchi</a:t>
            </a:r>
            <a:endParaRPr lang="en-US" sz="1400" dirty="0">
              <a:latin typeface="Harrington" pitchFamily="82" charset="0"/>
              <a:ea typeface="LLElementary2" panose="02000603000000000000" pitchFamily="2" charset="0"/>
            </a:endParaRPr>
          </a:p>
          <a:p>
            <a:r>
              <a:rPr lang="en-US" sz="1400" b="1" dirty="0">
                <a:latin typeface="Harrington" pitchFamily="82" charset="0"/>
                <a:ea typeface="LLElementary2" panose="02000603000000000000" pitchFamily="2" charset="0"/>
              </a:rPr>
              <a:t>Movie</a:t>
            </a:r>
            <a:r>
              <a:rPr lang="en-US" sz="1400" dirty="0" smtClean="0">
                <a:latin typeface="Harrington" pitchFamily="82" charset="0"/>
                <a:ea typeface="LLElementary2" panose="02000603000000000000" pitchFamily="2" charset="0"/>
              </a:rPr>
              <a:t>: Penelope</a:t>
            </a:r>
            <a:br>
              <a:rPr lang="en-US" sz="1400" dirty="0" smtClean="0">
                <a:latin typeface="Harrington" pitchFamily="82" charset="0"/>
                <a:ea typeface="LLElementary2" panose="02000603000000000000" pitchFamily="2" charset="0"/>
              </a:rPr>
            </a:br>
            <a:r>
              <a:rPr lang="en-US" sz="1400" b="1" dirty="0" smtClean="0">
                <a:latin typeface="Harrington" pitchFamily="82" charset="0"/>
                <a:ea typeface="LLElementary2" panose="02000603000000000000" pitchFamily="2" charset="0"/>
              </a:rPr>
              <a:t>Book: </a:t>
            </a:r>
            <a:r>
              <a:rPr lang="en-US" sz="1400" dirty="0" smtClean="0">
                <a:latin typeface="Harrington" pitchFamily="82" charset="0"/>
                <a:ea typeface="LLElementary2" panose="02000603000000000000" pitchFamily="2" charset="0"/>
              </a:rPr>
              <a:t>Pride &amp; Prejudice</a:t>
            </a:r>
            <a:endParaRPr lang="en-US" sz="1400" dirty="0">
              <a:latin typeface="Harrington" pitchFamily="82" charset="0"/>
              <a:ea typeface="LLElementary2" panose="02000603000000000000" pitchFamily="2" charset="0"/>
            </a:endParaRPr>
          </a:p>
          <a:p>
            <a:r>
              <a:rPr lang="en-US" sz="1400" b="1" dirty="0" smtClean="0">
                <a:latin typeface="Harrington" pitchFamily="82" charset="0"/>
                <a:ea typeface="LLElementary2" panose="02000603000000000000" pitchFamily="2" charset="0"/>
              </a:rPr>
              <a:t>Color: </a:t>
            </a:r>
            <a:r>
              <a:rPr lang="en-US" sz="1400" dirty="0" smtClean="0">
                <a:latin typeface="Harrington" pitchFamily="82" charset="0"/>
                <a:ea typeface="LLElementary2" panose="02000603000000000000" pitchFamily="2" charset="0"/>
              </a:rPr>
              <a:t>Blue</a:t>
            </a:r>
            <a:endParaRPr lang="en-US" sz="1400" dirty="0">
              <a:latin typeface="Harrington" pitchFamily="82" charset="0"/>
              <a:ea typeface="LLElementary2" panose="02000603000000000000" pitchFamily="2" charset="0"/>
            </a:endParaRPr>
          </a:p>
          <a:p>
            <a:r>
              <a:rPr lang="en-US" sz="1400" b="1" dirty="0">
                <a:latin typeface="Harrington" pitchFamily="82" charset="0"/>
                <a:ea typeface="LLElementary2" panose="02000603000000000000" pitchFamily="2" charset="0"/>
              </a:rPr>
              <a:t>Drink</a:t>
            </a:r>
            <a:r>
              <a:rPr lang="en-US" sz="1400" b="1" dirty="0" smtClean="0">
                <a:latin typeface="Harrington" pitchFamily="82" charset="0"/>
                <a:ea typeface="LLElementary2" panose="02000603000000000000" pitchFamily="2" charset="0"/>
              </a:rPr>
              <a:t>: </a:t>
            </a:r>
            <a:r>
              <a:rPr lang="en-US" sz="1400" dirty="0" smtClean="0">
                <a:latin typeface="Harrington" pitchFamily="82" charset="0"/>
                <a:ea typeface="LLElementary2" panose="02000603000000000000" pitchFamily="2" charset="0"/>
              </a:rPr>
              <a:t> Sweet Tea</a:t>
            </a:r>
            <a:endParaRPr lang="en-US" sz="1400" dirty="0">
              <a:latin typeface="Harrington" pitchFamily="82" charset="0"/>
              <a:ea typeface="LLElementary2" panose="02000603000000000000" pitchFamily="2" charset="0"/>
            </a:endParaRPr>
          </a:p>
          <a:p>
            <a:r>
              <a:rPr lang="en-US" sz="1400" b="1" dirty="0">
                <a:latin typeface="Harrington" pitchFamily="82" charset="0"/>
                <a:ea typeface="LLElementary2" panose="02000603000000000000" pitchFamily="2" charset="0"/>
              </a:rPr>
              <a:t>Season</a:t>
            </a:r>
            <a:r>
              <a:rPr lang="en-US" sz="1400" b="1" dirty="0" smtClean="0">
                <a:latin typeface="Harrington" pitchFamily="82" charset="0"/>
                <a:ea typeface="LLElementary2" panose="02000603000000000000" pitchFamily="2" charset="0"/>
              </a:rPr>
              <a:t>: </a:t>
            </a:r>
            <a:r>
              <a:rPr lang="en-US" sz="1400" dirty="0" smtClean="0">
                <a:latin typeface="Harrington" pitchFamily="82" charset="0"/>
                <a:ea typeface="LLElementary2" panose="02000603000000000000" pitchFamily="2" charset="0"/>
              </a:rPr>
              <a:t>Fall</a:t>
            </a:r>
            <a:endParaRPr lang="en-US" sz="1400" dirty="0">
              <a:latin typeface="Harrington" pitchFamily="82" charset="0"/>
              <a:ea typeface="LLElementary2" panose="02000603000000000000" pitchFamily="2" charset="0"/>
            </a:endParaRPr>
          </a:p>
          <a:p>
            <a:r>
              <a:rPr lang="en-US" sz="1400" b="1" dirty="0">
                <a:latin typeface="Harrington" pitchFamily="82" charset="0"/>
                <a:ea typeface="LLElementary2" panose="02000603000000000000" pitchFamily="2" charset="0"/>
              </a:rPr>
              <a:t>Fast Food</a:t>
            </a:r>
            <a:r>
              <a:rPr lang="en-US" sz="1400" b="1" dirty="0" smtClean="0">
                <a:latin typeface="Harrington" pitchFamily="82" charset="0"/>
                <a:ea typeface="LLElementary2" panose="02000603000000000000" pitchFamily="2" charset="0"/>
              </a:rPr>
              <a:t>: </a:t>
            </a:r>
            <a:r>
              <a:rPr lang="en-US" sz="1400" dirty="0" smtClean="0">
                <a:latin typeface="Harrington" pitchFamily="82" charset="0"/>
                <a:ea typeface="LLElementary2" panose="02000603000000000000" pitchFamily="2" charset="0"/>
              </a:rPr>
              <a:t>Whataburger</a:t>
            </a:r>
            <a:endParaRPr lang="en-US" sz="1400" dirty="0">
              <a:latin typeface="Harrington" pitchFamily="82" charset="0"/>
              <a:ea typeface="LLElementary2" panose="02000603000000000000" pitchFamily="2" charset="0"/>
            </a:endParaRPr>
          </a:p>
          <a:p>
            <a:r>
              <a:rPr lang="en-US" sz="1400" b="1" dirty="0">
                <a:latin typeface="Harrington" pitchFamily="82" charset="0"/>
                <a:ea typeface="LLElementary2" panose="02000603000000000000" pitchFamily="2" charset="0"/>
              </a:rPr>
              <a:t>Singer</a:t>
            </a:r>
            <a:r>
              <a:rPr lang="en-US" sz="1400" b="1" dirty="0" smtClean="0">
                <a:latin typeface="Harrington" pitchFamily="82" charset="0"/>
                <a:ea typeface="LLElementary2" panose="02000603000000000000" pitchFamily="2" charset="0"/>
              </a:rPr>
              <a:t>: </a:t>
            </a:r>
            <a:r>
              <a:rPr lang="en-US" sz="1400" dirty="0" smtClean="0">
                <a:latin typeface="Harrington" pitchFamily="82" charset="0"/>
                <a:ea typeface="LLElementary2" panose="02000603000000000000" pitchFamily="2" charset="0"/>
              </a:rPr>
              <a:t>Jesse &amp; Joy</a:t>
            </a:r>
            <a:endParaRPr lang="en-US" sz="1400" dirty="0">
              <a:latin typeface="Harrington" pitchFamily="82" charset="0"/>
              <a:ea typeface="LLElementary2" panose="02000603000000000000" pitchFamily="2" charset="0"/>
            </a:endParaRPr>
          </a:p>
          <a:p>
            <a:r>
              <a:rPr lang="en-US" sz="1400" b="1" dirty="0">
                <a:latin typeface="Harrington" pitchFamily="82" charset="0"/>
                <a:ea typeface="LLElementary2" panose="02000603000000000000" pitchFamily="2" charset="0"/>
              </a:rPr>
              <a:t>Hobby</a:t>
            </a:r>
            <a:r>
              <a:rPr lang="en-US" sz="1400" b="1" dirty="0" smtClean="0">
                <a:latin typeface="Harrington" pitchFamily="82" charset="0"/>
                <a:ea typeface="LLElementary2" panose="02000603000000000000" pitchFamily="2" charset="0"/>
              </a:rPr>
              <a:t>: </a:t>
            </a:r>
            <a:r>
              <a:rPr lang="en-US" sz="1400" dirty="0" smtClean="0">
                <a:latin typeface="Harrington" pitchFamily="82" charset="0"/>
                <a:ea typeface="LLElementary2" panose="02000603000000000000" pitchFamily="2" charset="0"/>
              </a:rPr>
              <a:t> Reading</a:t>
            </a:r>
            <a:endParaRPr lang="en-US" sz="1400" dirty="0">
              <a:latin typeface="Harrington" pitchFamily="82" charset="0"/>
              <a:ea typeface="LLElementary2" panose="02000603000000000000" pitchFamily="2" charset="0"/>
            </a:endParaRPr>
          </a:p>
          <a:p>
            <a:r>
              <a:rPr lang="en-US" sz="1400" b="1" dirty="0">
                <a:latin typeface="Harrington" pitchFamily="82" charset="0"/>
                <a:ea typeface="LLElementary2" panose="02000603000000000000" pitchFamily="2" charset="0"/>
              </a:rPr>
              <a:t>Subject</a:t>
            </a:r>
            <a:r>
              <a:rPr lang="en-US" sz="1400" b="1" dirty="0" smtClean="0">
                <a:latin typeface="Harrington" pitchFamily="82" charset="0"/>
                <a:ea typeface="LLElementary2" panose="02000603000000000000" pitchFamily="2" charset="0"/>
              </a:rPr>
              <a:t>: </a:t>
            </a:r>
            <a:r>
              <a:rPr lang="en-US" sz="1400" dirty="0" smtClean="0">
                <a:latin typeface="Harrington" pitchFamily="82" charset="0"/>
                <a:ea typeface="LLElementary2" panose="02000603000000000000" pitchFamily="2" charset="0"/>
              </a:rPr>
              <a:t>Math &amp; Science</a:t>
            </a:r>
            <a:endParaRPr lang="en-US" sz="1400" dirty="0">
              <a:latin typeface="Harrington" pitchFamily="82" charset="0"/>
              <a:ea typeface="LLElementary2" panose="02000603000000000000" pitchFamily="2" charset="0"/>
            </a:endParaRPr>
          </a:p>
          <a:p>
            <a:r>
              <a:rPr lang="en-US" sz="1400" b="1" dirty="0">
                <a:latin typeface="Harrington" pitchFamily="82" charset="0"/>
                <a:ea typeface="LLElementary2" panose="02000603000000000000" pitchFamily="2" charset="0"/>
              </a:rPr>
              <a:t>Store</a:t>
            </a:r>
            <a:r>
              <a:rPr lang="en-US" sz="1400" b="1" dirty="0" smtClean="0">
                <a:latin typeface="Harrington" pitchFamily="82" charset="0"/>
                <a:ea typeface="LLElementary2" panose="02000603000000000000" pitchFamily="2" charset="0"/>
              </a:rPr>
              <a:t>: </a:t>
            </a:r>
            <a:r>
              <a:rPr lang="en-US" sz="1400" dirty="0" err="1" smtClean="0">
                <a:latin typeface="Harrington" pitchFamily="82" charset="0"/>
                <a:ea typeface="LLElementary2" panose="02000603000000000000" pitchFamily="2" charset="0"/>
              </a:rPr>
              <a:t>Ulta</a:t>
            </a:r>
            <a:endParaRPr lang="en-US" sz="1400" dirty="0">
              <a:latin typeface="Harrington" pitchFamily="82" charset="0"/>
              <a:ea typeface="LLElementary2" panose="02000603000000000000" pitchFamily="2" charset="0"/>
            </a:endParaRPr>
          </a:p>
          <a:p>
            <a:r>
              <a:rPr lang="en-US" sz="1400" b="1" dirty="0" smtClean="0">
                <a:latin typeface="Harrington" pitchFamily="82" charset="0"/>
                <a:ea typeface="LLElementary2" panose="02000603000000000000" pitchFamily="2" charset="0"/>
              </a:rPr>
              <a:t>Dessert:</a:t>
            </a:r>
            <a:r>
              <a:rPr lang="en-US" sz="1400" dirty="0" smtClean="0">
                <a:latin typeface="Harrington" pitchFamily="82" charset="0"/>
                <a:ea typeface="LLElementary2" panose="02000603000000000000" pitchFamily="2" charset="0"/>
              </a:rPr>
              <a:t> </a:t>
            </a:r>
            <a:r>
              <a:rPr lang="en-US" sz="1400" dirty="0" err="1" smtClean="0">
                <a:latin typeface="Harrington" pitchFamily="82" charset="0"/>
                <a:ea typeface="LLElementary2" panose="02000603000000000000" pitchFamily="2" charset="0"/>
              </a:rPr>
              <a:t>Chocoflan</a:t>
            </a:r>
            <a:endParaRPr lang="en-US" sz="1400" dirty="0">
              <a:latin typeface="Harrington" pitchFamily="82" charset="0"/>
              <a:ea typeface="LLElementary2" panose="02000603000000000000" pitchFamily="2" charset="0"/>
            </a:endParaRPr>
          </a:p>
          <a:p>
            <a:r>
              <a:rPr lang="en-US" sz="1400" b="1" dirty="0">
                <a:latin typeface="Harrington" pitchFamily="82" charset="0"/>
                <a:ea typeface="LLElementary2" panose="02000603000000000000" pitchFamily="2" charset="0"/>
              </a:rPr>
              <a:t>Candy</a:t>
            </a:r>
            <a:r>
              <a:rPr lang="en-US" sz="1400" b="1" dirty="0" smtClean="0">
                <a:latin typeface="Harrington" pitchFamily="82" charset="0"/>
                <a:ea typeface="LLElementary2" panose="02000603000000000000" pitchFamily="2" charset="0"/>
              </a:rPr>
              <a:t>: </a:t>
            </a:r>
            <a:r>
              <a:rPr lang="en-US" sz="1400" dirty="0" smtClean="0">
                <a:latin typeface="Harrington" pitchFamily="82" charset="0"/>
                <a:ea typeface="LLElementary2" panose="02000603000000000000" pitchFamily="2" charset="0"/>
              </a:rPr>
              <a:t>Snickers</a:t>
            </a:r>
            <a:endParaRPr lang="en-US" sz="1400" dirty="0">
              <a:latin typeface="Harrington" pitchFamily="82" charset="0"/>
              <a:ea typeface="LLElementary2" panose="02000603000000000000" pitchFamily="2" charset="0"/>
            </a:endParaRPr>
          </a:p>
          <a:p>
            <a:r>
              <a:rPr lang="en-US" sz="1400" b="1" dirty="0">
                <a:latin typeface="Harrington" pitchFamily="82" charset="0"/>
                <a:ea typeface="LLElementary2" panose="02000603000000000000" pitchFamily="2" charset="0"/>
              </a:rPr>
              <a:t>Restaurant</a:t>
            </a:r>
            <a:r>
              <a:rPr lang="en-US" sz="1400" b="1" dirty="0" smtClean="0">
                <a:latin typeface="Harrington" pitchFamily="82" charset="0"/>
                <a:ea typeface="LLElementary2" panose="02000603000000000000" pitchFamily="2" charset="0"/>
              </a:rPr>
              <a:t>: </a:t>
            </a:r>
            <a:r>
              <a:rPr lang="en-US" sz="1400" dirty="0" smtClean="0">
                <a:latin typeface="Harrington" pitchFamily="82" charset="0"/>
                <a:ea typeface="LLElementary2" panose="02000603000000000000" pitchFamily="2" charset="0"/>
              </a:rPr>
              <a:t>Toro Bronco</a:t>
            </a:r>
            <a:endParaRPr lang="en-US" sz="1400" dirty="0">
              <a:latin typeface="Harrington" pitchFamily="82" charset="0"/>
              <a:ea typeface="LLElementary2" panose="02000603000000000000" pitchFamily="2" charset="0"/>
            </a:endParaRPr>
          </a:p>
          <a:p>
            <a:r>
              <a:rPr lang="en-US" sz="1400" b="1" dirty="0" smtClean="0">
                <a:latin typeface="Harrington" pitchFamily="82" charset="0"/>
                <a:ea typeface="LLElementary2" panose="02000603000000000000" pitchFamily="2" charset="0"/>
              </a:rPr>
              <a:t>Flower:</a:t>
            </a:r>
            <a:r>
              <a:rPr lang="en-US" sz="1400" dirty="0" smtClean="0">
                <a:latin typeface="Harrington" pitchFamily="82" charset="0"/>
                <a:ea typeface="LLElementary2" panose="02000603000000000000" pitchFamily="2" charset="0"/>
              </a:rPr>
              <a:t> White Roses</a:t>
            </a:r>
            <a:endParaRPr lang="en-US" sz="1400" dirty="0">
              <a:latin typeface="Harrington" pitchFamily="82" charset="0"/>
              <a:ea typeface="LLElementary2" panose="02000603000000000000" pitchFamily="2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174558" y="1319854"/>
            <a:ext cx="5304274" cy="61555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400" dirty="0" smtClean="0">
                <a:ln w="0"/>
                <a:effectLst>
                  <a:glow rad="101600">
                    <a:srgbClr val="FFFFFF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weet Pea" pitchFamily="2" charset="-128"/>
                <a:ea typeface="Sweet Pea" pitchFamily="2" charset="-128"/>
                <a:cs typeface="Sweet Pea" pitchFamily="2" charset="-128"/>
              </a:rPr>
              <a:t>Miss </a:t>
            </a:r>
            <a:r>
              <a:rPr lang="en-US" sz="3400" dirty="0" err="1" smtClean="0">
                <a:ln w="0"/>
                <a:effectLst>
                  <a:glow rad="101600">
                    <a:srgbClr val="FFFFFF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weet Pea" pitchFamily="2" charset="-128"/>
                <a:ea typeface="Sweet Pea" pitchFamily="2" charset="-128"/>
                <a:cs typeface="Sweet Pea" pitchFamily="2" charset="-128"/>
              </a:rPr>
              <a:t>Damaris</a:t>
            </a:r>
            <a:r>
              <a:rPr lang="en-US" sz="3400" dirty="0" smtClean="0">
                <a:ln w="0"/>
                <a:effectLst>
                  <a:glow rad="101600">
                    <a:srgbClr val="FFFFFF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weet Pea" pitchFamily="2" charset="-128"/>
                <a:ea typeface="Sweet Pea" pitchFamily="2" charset="-128"/>
                <a:cs typeface="Sweet Pea" pitchFamily="2" charset="-128"/>
              </a:rPr>
              <a:t> </a:t>
            </a:r>
            <a:r>
              <a:rPr lang="en-US" sz="3400" dirty="0" err="1" smtClean="0">
                <a:ln w="0"/>
                <a:effectLst>
                  <a:glow rad="101600">
                    <a:srgbClr val="FFFFFF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weet Pea" pitchFamily="2" charset="-128"/>
                <a:ea typeface="Sweet Pea" pitchFamily="2" charset="-128"/>
                <a:cs typeface="Sweet Pea" pitchFamily="2" charset="-128"/>
              </a:rPr>
              <a:t>Ruvalcaba</a:t>
            </a:r>
            <a:endParaRPr lang="en-US" sz="3400" b="0" cap="none" spc="0" dirty="0">
              <a:ln w="0"/>
              <a:solidFill>
                <a:schemeClr val="tx1"/>
              </a:solidFill>
              <a:effectLst>
                <a:glow rad="101600">
                  <a:srgbClr val="FFFFFF"/>
                </a:glow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weet Pea" pitchFamily="2" charset="-128"/>
              <a:ea typeface="Sweet Pea" pitchFamily="2" charset="-128"/>
              <a:cs typeface="Sweet Pea" pitchFamily="2" charset="-128"/>
            </a:endParaRPr>
          </a:p>
        </p:txBody>
      </p:sp>
      <p:pic>
        <p:nvPicPr>
          <p:cNvPr id="3078" name="Picture 6" descr="Image result for texas shape fun clip art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22215" y="3829400"/>
            <a:ext cx="1308424" cy="1247425"/>
          </a:xfrm>
          <a:prstGeom prst="rect">
            <a:avLst/>
          </a:prstGeom>
          <a:noFill/>
        </p:spPr>
      </p:pic>
      <p:sp>
        <p:nvSpPr>
          <p:cNvPr id="1034" name="AutoShape 10" descr="Related imag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6" name="AutoShape 12" descr="Related imag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8" name="AutoShape 14" descr="Related imag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6" name="Picture 2" descr="See the source image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2848" y="5886450"/>
            <a:ext cx="1300352" cy="998538"/>
          </a:xfrm>
          <a:prstGeom prst="rect">
            <a:avLst/>
          </a:prstGeom>
          <a:noFill/>
        </p:spPr>
      </p:pic>
      <p:pic>
        <p:nvPicPr>
          <p:cNvPr id="22" name="Picture 21" descr="damaris.JPG"/>
          <p:cNvPicPr>
            <a:picLocks noChangeAspect="1"/>
          </p:cNvPicPr>
          <p:nvPr/>
        </p:nvPicPr>
        <p:blipFill>
          <a:blip r:embed="rId7" cstate="print"/>
          <a:srcRect l="14103" r="12393"/>
          <a:stretch>
            <a:fillRect/>
          </a:stretch>
        </p:blipFill>
        <p:spPr>
          <a:xfrm>
            <a:off x="306175" y="2266950"/>
            <a:ext cx="1532149" cy="1374818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xmlns="" val="3331864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1420</TotalTime>
  <Words>118</Words>
  <Application>Microsoft Office PowerPoint</Application>
  <PresentationFormat>Custom</PresentationFormat>
  <Paragraphs>27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Kristi DeRoche</dc:creator>
  <cp:lastModifiedBy>damaris.ruvalcaba</cp:lastModifiedBy>
  <cp:revision>160</cp:revision>
  <cp:lastPrinted>2016-07-05T13:17:46Z</cp:lastPrinted>
  <dcterms:created xsi:type="dcterms:W3CDTF">2014-08-04T18:27:05Z</dcterms:created>
  <dcterms:modified xsi:type="dcterms:W3CDTF">2018-08-10T14:32:57Z</dcterms:modified>
</cp:coreProperties>
</file>